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</p:sldIdLst>
  <p:sldSz cx="9906000" cy="6858000" type="A4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AB2"/>
    <a:srgbClr val="1A9E98"/>
    <a:srgbClr val="FFFFFF"/>
    <a:srgbClr val="FF6600"/>
    <a:srgbClr val="660066"/>
    <a:srgbClr val="990099"/>
    <a:srgbClr val="CC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9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4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2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1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4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9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6596-2460-4047-9E9C-B390393789C1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1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F053118-7E13-4E66-85F0-23C5A674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54238" y="96950"/>
            <a:ext cx="4889416" cy="6761050"/>
          </a:xfrm>
          <a:prstGeom prst="rect">
            <a:avLst/>
          </a:prstGeom>
        </p:spPr>
      </p:pic>
      <p:pic>
        <p:nvPicPr>
          <p:cNvPr id="1030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11BEA9A9-4FDA-47BB-BB70-614CCA470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79322" y="19657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953000" y="48491"/>
            <a:ext cx="0" cy="6761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14BDDE-D822-434C-84CE-733D02E802D5}"/>
              </a:ext>
            </a:extLst>
          </p:cNvPr>
          <p:cNvSpPr txBox="1"/>
          <p:nvPr/>
        </p:nvSpPr>
        <p:spPr>
          <a:xfrm>
            <a:off x="648701" y="2787013"/>
            <a:ext cx="3716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Hidden Habitats </a:t>
            </a:r>
          </a:p>
          <a:p>
            <a:pPr algn="ctr"/>
            <a:r>
              <a:rPr lang="en-GB" sz="36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Pre </a:t>
            </a:r>
          </a:p>
          <a:p>
            <a:pPr algn="ctr"/>
            <a:r>
              <a:rPr lang="en-GB" sz="36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Activity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D3353-5E4A-4CDB-BD26-5CF8BD2B5132}"/>
              </a:ext>
            </a:extLst>
          </p:cNvPr>
          <p:cNvSpPr txBox="1"/>
          <p:nvPr/>
        </p:nvSpPr>
        <p:spPr>
          <a:xfrm>
            <a:off x="739702" y="4940150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Name</a:t>
            </a:r>
            <a:r>
              <a:rPr lang="en-GB" sz="2400" dirty="0">
                <a:solidFill>
                  <a:srgbClr val="328AB2"/>
                </a:solidFill>
                <a:latin typeface="Century Gothic" panose="020B0502020202020204" pitchFamily="34" charset="0"/>
              </a:rPr>
              <a:t> ……………...…….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F9D0A-DD01-4EFB-B9B7-76AEEFA0C1EB}"/>
              </a:ext>
            </a:extLst>
          </p:cNvPr>
          <p:cNvSpPr txBox="1"/>
          <p:nvPr/>
        </p:nvSpPr>
        <p:spPr>
          <a:xfrm>
            <a:off x="4886360" y="1015999"/>
            <a:ext cx="504090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 a Habitat a place an animal lives?</a:t>
            </a:r>
          </a:p>
          <a:p>
            <a:pPr algn="ctr"/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TRUE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</a:t>
            </a:r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 FALSE </a:t>
            </a:r>
          </a:p>
          <a:p>
            <a:pPr algn="ctr"/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3 things does a Habitat need?</a:t>
            </a:r>
          </a:p>
          <a:p>
            <a:pPr algn="ctr"/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WATER      GAMES      FOOD   </a:t>
            </a: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SHELTER      BLANKETS  </a:t>
            </a:r>
          </a:p>
          <a:p>
            <a:pPr algn="ctr"/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Camouflage is when an animal blends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with its background?</a:t>
            </a: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TRUE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</a:t>
            </a:r>
            <a:r>
              <a:rPr lang="en-GB" b="1" dirty="0">
                <a:solidFill>
                  <a:srgbClr val="328AB2"/>
                </a:solidFill>
                <a:latin typeface="Century Gothic" panose="020B0502020202020204" pitchFamily="34" charset="0"/>
              </a:rPr>
              <a:t> FALSE </a:t>
            </a: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36A9C1-C804-57D3-D72A-651F8E38E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/>
        </p:blipFill>
        <p:spPr>
          <a:xfrm>
            <a:off x="1064421" y="877470"/>
            <a:ext cx="3104358" cy="17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C8318C-A5DA-40ED-B558-0F19BF1E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76141" y="90340"/>
            <a:ext cx="4867513" cy="6730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507E7-FBD6-4936-927F-6A15FD5A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0472" y="75197"/>
            <a:ext cx="4889416" cy="6761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/>
          <p:nvPr/>
        </p:nvCxnSpPr>
        <p:spPr>
          <a:xfrm>
            <a:off x="7931946" y="-4407083"/>
            <a:ext cx="0" cy="5386253"/>
          </a:xfrm>
          <a:prstGeom prst="line">
            <a:avLst/>
          </a:prstGeom>
          <a:effectLst>
            <a:softEdge rad="1270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D0390A-9459-4845-B50A-4D45258E26A3}"/>
              </a:ext>
            </a:extLst>
          </p:cNvPr>
          <p:cNvSpPr txBox="1"/>
          <p:nvPr/>
        </p:nvSpPr>
        <p:spPr>
          <a:xfrm>
            <a:off x="162539" y="1714252"/>
            <a:ext cx="478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FDFF8A56-3A92-5F55-7492-10DA3E45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31" y="4753442"/>
            <a:ext cx="1601838" cy="19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C52D1D-EB7F-AB2D-CC47-3D19C389146C}"/>
              </a:ext>
            </a:extLst>
          </p:cNvPr>
          <p:cNvSpPr txBox="1"/>
          <p:nvPr/>
        </p:nvSpPr>
        <p:spPr>
          <a:xfrm>
            <a:off x="229523" y="-420344"/>
            <a:ext cx="46496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Colour the animals below to camouflage and blend in with its Habitat</a:t>
            </a: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Landscape, Rainforest, Path, Morning Mist, Asahi">
            <a:extLst>
              <a:ext uri="{FF2B5EF4-FFF2-40B4-BE49-F238E27FC236}">
                <a16:creationId xmlns:a16="http://schemas.microsoft.com/office/drawing/2014/main" id="{5AC49B06-C8C7-034B-8219-2E023B268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6" b="12889"/>
          <a:stretch/>
        </p:blipFill>
        <p:spPr bwMode="auto">
          <a:xfrm>
            <a:off x="351605" y="1119833"/>
            <a:ext cx="4322679" cy="3533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19F49D96-C6BB-394D-41EA-331A2F735C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-465" r="18461" b="465"/>
          <a:stretch/>
        </p:blipFill>
        <p:spPr bwMode="auto">
          <a:xfrm>
            <a:off x="5263864" y="1098254"/>
            <a:ext cx="4330806" cy="354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D735CF69-6E96-4320-F6DB-703630C9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81" y="4844353"/>
            <a:ext cx="2108592" cy="16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C8318C-A5DA-40ED-B558-0F19BF1E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76141" y="90340"/>
            <a:ext cx="4867513" cy="6730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507E7-FBD6-4936-927F-6A15FD5A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0472" y="75197"/>
            <a:ext cx="4889416" cy="6761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/>
          <p:nvPr/>
        </p:nvCxnSpPr>
        <p:spPr>
          <a:xfrm>
            <a:off x="7931946" y="-4407083"/>
            <a:ext cx="0" cy="5386253"/>
          </a:xfrm>
          <a:prstGeom prst="line">
            <a:avLst/>
          </a:prstGeom>
          <a:effectLst>
            <a:softEdge rad="1270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D0390A-9459-4845-B50A-4D45258E26A3}"/>
              </a:ext>
            </a:extLst>
          </p:cNvPr>
          <p:cNvSpPr txBox="1"/>
          <p:nvPr/>
        </p:nvSpPr>
        <p:spPr>
          <a:xfrm>
            <a:off x="162539" y="1714252"/>
            <a:ext cx="478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green leaf trees">
            <a:extLst>
              <a:ext uri="{FF2B5EF4-FFF2-40B4-BE49-F238E27FC236}">
                <a16:creationId xmlns:a16="http://schemas.microsoft.com/office/drawing/2014/main" id="{F1B562FA-1A76-5DCC-B25D-FC8A5E2CCF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7"/>
          <a:stretch/>
        </p:blipFill>
        <p:spPr bwMode="auto">
          <a:xfrm>
            <a:off x="353840" y="647072"/>
            <a:ext cx="4322679" cy="35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B4FFFD8-E3E5-53E5-6826-0DB9B47E0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8452" r="9015" b="5164"/>
          <a:stretch/>
        </p:blipFill>
        <p:spPr bwMode="auto">
          <a:xfrm>
            <a:off x="1740690" y="4226499"/>
            <a:ext cx="1822582" cy="20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FDFF96-45AD-A3BB-0C4A-34485416A6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/>
        </p:blipFill>
        <p:spPr>
          <a:xfrm>
            <a:off x="5978360" y="489893"/>
            <a:ext cx="3104358" cy="1776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3327FF-28EC-B35B-A3DF-6A30CFE16EC5}"/>
              </a:ext>
            </a:extLst>
          </p:cNvPr>
          <p:cNvSpPr txBox="1"/>
          <p:nvPr/>
        </p:nvSpPr>
        <p:spPr>
          <a:xfrm>
            <a:off x="5759738" y="2296069"/>
            <a:ext cx="354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1A9E98"/>
                </a:solidFill>
                <a:latin typeface="Century Gothic" panose="020B0502020202020204" pitchFamily="34" charset="0"/>
              </a:rPr>
              <a:t>Teachers Answers </a:t>
            </a:r>
            <a:endParaRPr lang="en-GB" sz="2800" dirty="0">
              <a:solidFill>
                <a:srgbClr val="1A9E9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9C1F5-1E6E-A968-204C-3592EF1254C2}"/>
              </a:ext>
            </a:extLst>
          </p:cNvPr>
          <p:cNvSpPr txBox="1"/>
          <p:nvPr/>
        </p:nvSpPr>
        <p:spPr>
          <a:xfrm>
            <a:off x="4994046" y="2819289"/>
            <a:ext cx="504090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 a Habitat a place an animal lives?</a:t>
            </a:r>
          </a:p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u="sng" dirty="0">
                <a:solidFill>
                  <a:srgbClr val="328AB2"/>
                </a:solidFill>
                <a:latin typeface="Century Gothic" panose="020B0502020202020204" pitchFamily="34" charset="0"/>
              </a:rPr>
              <a:t>TRUE</a:t>
            </a:r>
            <a:r>
              <a:rPr lang="en-GB" sz="12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 or FALSE </a:t>
            </a:r>
          </a:p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3 things does a Habitat need?</a:t>
            </a:r>
          </a:p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u="sng" dirty="0">
                <a:solidFill>
                  <a:srgbClr val="328AB2"/>
                </a:solidFill>
                <a:latin typeface="Century Gothic" panose="020B0502020202020204" pitchFamily="34" charset="0"/>
              </a:rPr>
              <a:t>WATER</a:t>
            </a:r>
            <a:r>
              <a:rPr lang="en-GB" sz="12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      GAMES      </a:t>
            </a:r>
            <a:r>
              <a:rPr lang="en-GB" sz="1200" b="1" u="sng" dirty="0">
                <a:solidFill>
                  <a:srgbClr val="328AB2"/>
                </a:solidFill>
                <a:latin typeface="Century Gothic" panose="020B0502020202020204" pitchFamily="34" charset="0"/>
              </a:rPr>
              <a:t>FOOD</a:t>
            </a:r>
            <a:r>
              <a:rPr lang="en-GB" sz="12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   </a:t>
            </a:r>
          </a:p>
          <a:p>
            <a:pPr algn="ctr"/>
            <a:endParaRPr lang="en-GB" sz="1200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u="sng" dirty="0">
                <a:solidFill>
                  <a:srgbClr val="328AB2"/>
                </a:solidFill>
                <a:latin typeface="Century Gothic" panose="020B0502020202020204" pitchFamily="34" charset="0"/>
              </a:rPr>
              <a:t>SHELTER</a:t>
            </a:r>
            <a:r>
              <a:rPr lang="en-GB" sz="12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      BLANKETS  </a:t>
            </a:r>
          </a:p>
          <a:p>
            <a:pPr algn="ctr"/>
            <a:r>
              <a:rPr lang="en-GB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Camouflage is when an animal blends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with its background?</a:t>
            </a:r>
          </a:p>
          <a:p>
            <a:pPr algn="ctr"/>
            <a:endParaRPr lang="en-GB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200" b="1" u="sng" dirty="0">
                <a:solidFill>
                  <a:srgbClr val="328AB2"/>
                </a:solidFill>
                <a:latin typeface="Century Gothic" panose="020B0502020202020204" pitchFamily="34" charset="0"/>
              </a:rPr>
              <a:t>TRUE</a:t>
            </a:r>
            <a:r>
              <a:rPr lang="en-GB" sz="1200" b="1" dirty="0">
                <a:solidFill>
                  <a:srgbClr val="328AB2"/>
                </a:solidFill>
                <a:latin typeface="Century Gothic" panose="020B0502020202020204" pitchFamily="34" charset="0"/>
              </a:rPr>
              <a:t> or FALSE </a:t>
            </a: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328AB2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100</Words>
  <Application>Microsoft Office PowerPoint</Application>
  <PresentationFormat>A4 Paper (210x297 mm)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Moore</dc:creator>
  <cp:lastModifiedBy>Nicola McAllister</cp:lastModifiedBy>
  <cp:revision>35</cp:revision>
  <cp:lastPrinted>2022-05-02T14:44:08Z</cp:lastPrinted>
  <dcterms:created xsi:type="dcterms:W3CDTF">2021-12-07T12:42:43Z</dcterms:created>
  <dcterms:modified xsi:type="dcterms:W3CDTF">2022-11-10T09:23:39Z</dcterms:modified>
</cp:coreProperties>
</file>